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8/31/2023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7.png"/><Relationship Id="rId3" Type="http://schemas.openxmlformats.org/officeDocument/2006/relationships/image" Target="../media/image88.png"/><Relationship Id="rId4" Type="http://schemas.openxmlformats.org/officeDocument/2006/relationships/image" Target="../media/image89.png"/><Relationship Id="rId5" Type="http://schemas.openxmlformats.org/officeDocument/2006/relationships/image" Target="../media/image90.png"/><Relationship Id="rId6" Type="http://schemas.openxmlformats.org/officeDocument/2006/relationships/image" Target="../media/image91.png"/><Relationship Id="rId7" Type="http://schemas.openxmlformats.org/officeDocument/2006/relationships/image" Target="../media/image92.png"/><Relationship Id="rId8" Type="http://schemas.openxmlformats.org/officeDocument/2006/relationships/image" Target="../media/image93.png"/><Relationship Id="rId9" Type="http://schemas.openxmlformats.org/officeDocument/2006/relationships/image" Target="../media/image94.png"/><Relationship Id="rId10" Type="http://schemas.openxmlformats.org/officeDocument/2006/relationships/image" Target="../media/image95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6.png"/><Relationship Id="rId3" Type="http://schemas.openxmlformats.org/officeDocument/2006/relationships/image" Target="../media/image97.png"/><Relationship Id="rId4" Type="http://schemas.openxmlformats.org/officeDocument/2006/relationships/image" Target="../media/image98.png"/><Relationship Id="rId5" Type="http://schemas.openxmlformats.org/officeDocument/2006/relationships/image" Target="../media/image99.png"/><Relationship Id="rId6" Type="http://schemas.openxmlformats.org/officeDocument/2006/relationships/image" Target="../media/image100.png"/><Relationship Id="rId7" Type="http://schemas.openxmlformats.org/officeDocument/2006/relationships/image" Target="../media/image101.png"/><Relationship Id="rId8" Type="http://schemas.openxmlformats.org/officeDocument/2006/relationships/image" Target="../media/image102.png"/><Relationship Id="rId9" Type="http://schemas.openxmlformats.org/officeDocument/2006/relationships/image" Target="../media/image103.png"/><Relationship Id="rId10" Type="http://schemas.openxmlformats.org/officeDocument/2006/relationships/image" Target="../media/image104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5.png"/><Relationship Id="rId3" Type="http://schemas.openxmlformats.org/officeDocument/2006/relationships/image" Target="../media/image106.png"/><Relationship Id="rId4" Type="http://schemas.openxmlformats.org/officeDocument/2006/relationships/image" Target="../media/image107.png"/><Relationship Id="rId5" Type="http://schemas.openxmlformats.org/officeDocument/2006/relationships/image" Target="../media/image108.png"/><Relationship Id="rId6" Type="http://schemas.openxmlformats.org/officeDocument/2006/relationships/image" Target="../media/image109.png"/><Relationship Id="rId7" Type="http://schemas.openxmlformats.org/officeDocument/2006/relationships/image" Target="../media/image110.png"/><Relationship Id="rId8" Type="http://schemas.openxmlformats.org/officeDocument/2006/relationships/image" Target="../media/image111.png"/><Relationship Id="rId9" Type="http://schemas.openxmlformats.org/officeDocument/2006/relationships/image" Target="../media/image112.png"/><Relationship Id="rId10" Type="http://schemas.openxmlformats.org/officeDocument/2006/relationships/image" Target="../media/image113.png"/><Relationship Id="rId11" Type="http://schemas.openxmlformats.org/officeDocument/2006/relationships/image" Target="../media/image114.png"/><Relationship Id="rId12" Type="http://schemas.openxmlformats.org/officeDocument/2006/relationships/image" Target="../media/image115.png"/><Relationship Id="rId13" Type="http://schemas.openxmlformats.org/officeDocument/2006/relationships/image" Target="../media/image116.png"/><Relationship Id="rId14" Type="http://schemas.openxmlformats.org/officeDocument/2006/relationships/image" Target="../media/image117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8.png"/><Relationship Id="rId3" Type="http://schemas.openxmlformats.org/officeDocument/2006/relationships/image" Target="../media/image119.png"/><Relationship Id="rId4" Type="http://schemas.openxmlformats.org/officeDocument/2006/relationships/image" Target="../media/image120.png"/><Relationship Id="rId5" Type="http://schemas.openxmlformats.org/officeDocument/2006/relationships/image" Target="../media/image121.png"/><Relationship Id="rId6" Type="http://schemas.openxmlformats.org/officeDocument/2006/relationships/image" Target="../media/image122.png"/><Relationship Id="rId7" Type="http://schemas.openxmlformats.org/officeDocument/2006/relationships/image" Target="../media/image123.png"/><Relationship Id="rId8" Type="http://schemas.openxmlformats.org/officeDocument/2006/relationships/image" Target="../media/image124.png"/><Relationship Id="rId9" Type="http://schemas.openxmlformats.org/officeDocument/2006/relationships/image" Target="../media/image125.png"/><Relationship Id="rId10" Type="http://schemas.openxmlformats.org/officeDocument/2006/relationships/image" Target="../media/image126.png"/><Relationship Id="rId11" Type="http://schemas.openxmlformats.org/officeDocument/2006/relationships/image" Target="../media/image127.png"/><Relationship Id="rId12" Type="http://schemas.openxmlformats.org/officeDocument/2006/relationships/image" Target="../media/image128.png"/><Relationship Id="rId13" Type="http://schemas.openxmlformats.org/officeDocument/2006/relationships/image" Target="../media/image129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0.png"/><Relationship Id="rId3" Type="http://schemas.openxmlformats.org/officeDocument/2006/relationships/image" Target="../media/image131.png"/><Relationship Id="rId4" Type="http://schemas.openxmlformats.org/officeDocument/2006/relationships/image" Target="../media/image132.png"/><Relationship Id="rId5" Type="http://schemas.openxmlformats.org/officeDocument/2006/relationships/image" Target="../media/image133.png"/><Relationship Id="rId6" Type="http://schemas.openxmlformats.org/officeDocument/2006/relationships/image" Target="../media/image134.png"/><Relationship Id="rId7" Type="http://schemas.openxmlformats.org/officeDocument/2006/relationships/image" Target="../media/image135.png"/><Relationship Id="rId8" Type="http://schemas.openxmlformats.org/officeDocument/2006/relationships/image" Target="../media/image136.png"/><Relationship Id="rId9" Type="http://schemas.openxmlformats.org/officeDocument/2006/relationships/image" Target="../media/image137.png"/><Relationship Id="rId10" Type="http://schemas.openxmlformats.org/officeDocument/2006/relationships/image" Target="../media/image138.png"/><Relationship Id="rId11" Type="http://schemas.openxmlformats.org/officeDocument/2006/relationships/image" Target="../media/image139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0.png"/><Relationship Id="rId3" Type="http://schemas.openxmlformats.org/officeDocument/2006/relationships/image" Target="../media/image141.png"/><Relationship Id="rId4" Type="http://schemas.openxmlformats.org/officeDocument/2006/relationships/image" Target="../media/image142.png"/><Relationship Id="rId5" Type="http://schemas.openxmlformats.org/officeDocument/2006/relationships/image" Target="../media/image143.png"/><Relationship Id="rId6" Type="http://schemas.openxmlformats.org/officeDocument/2006/relationships/image" Target="../media/image144.png"/><Relationship Id="rId7" Type="http://schemas.openxmlformats.org/officeDocument/2006/relationships/image" Target="../media/image145.png"/><Relationship Id="rId8" Type="http://schemas.openxmlformats.org/officeDocument/2006/relationships/image" Target="../media/image146.png"/><Relationship Id="rId9" Type="http://schemas.openxmlformats.org/officeDocument/2006/relationships/image" Target="../media/image147.png"/><Relationship Id="rId10" Type="http://schemas.openxmlformats.org/officeDocument/2006/relationships/image" Target="../media/image148.png"/><Relationship Id="rId11" Type="http://schemas.openxmlformats.org/officeDocument/2006/relationships/image" Target="../media/image149.png"/><Relationship Id="rId12" Type="http://schemas.openxmlformats.org/officeDocument/2006/relationships/image" Target="../media/image150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1.png"/><Relationship Id="rId3" Type="http://schemas.openxmlformats.org/officeDocument/2006/relationships/image" Target="../media/image152.png"/><Relationship Id="rId4" Type="http://schemas.openxmlformats.org/officeDocument/2006/relationships/image" Target="../media/image153.png"/><Relationship Id="rId5" Type="http://schemas.openxmlformats.org/officeDocument/2006/relationships/image" Target="../media/image154.png"/><Relationship Id="rId6" Type="http://schemas.openxmlformats.org/officeDocument/2006/relationships/image" Target="../media/image155.png"/><Relationship Id="rId7" Type="http://schemas.openxmlformats.org/officeDocument/2006/relationships/image" Target="../media/image156.png"/><Relationship Id="rId8" Type="http://schemas.openxmlformats.org/officeDocument/2006/relationships/image" Target="../media/image157.png"/><Relationship Id="rId9" Type="http://schemas.openxmlformats.org/officeDocument/2006/relationships/image" Target="../media/image158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9.png"/><Relationship Id="rId3" Type="http://schemas.openxmlformats.org/officeDocument/2006/relationships/image" Target="../media/image160.png"/><Relationship Id="rId4" Type="http://schemas.openxmlformats.org/officeDocument/2006/relationships/image" Target="../media/image161.png"/><Relationship Id="rId5" Type="http://schemas.openxmlformats.org/officeDocument/2006/relationships/image" Target="../media/image162.png"/><Relationship Id="rId6" Type="http://schemas.openxmlformats.org/officeDocument/2006/relationships/image" Target="../media/image163.png"/><Relationship Id="rId7" Type="http://schemas.openxmlformats.org/officeDocument/2006/relationships/image" Target="../media/image164.png"/><Relationship Id="rId8" Type="http://schemas.openxmlformats.org/officeDocument/2006/relationships/image" Target="../media/image165.png"/><Relationship Id="rId9" Type="http://schemas.openxmlformats.org/officeDocument/2006/relationships/image" Target="../media/image166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7.png"/><Relationship Id="rId3" Type="http://schemas.openxmlformats.org/officeDocument/2006/relationships/image" Target="../media/image168.png"/><Relationship Id="rId4" Type="http://schemas.openxmlformats.org/officeDocument/2006/relationships/image" Target="../media/image169.png"/><Relationship Id="rId5" Type="http://schemas.openxmlformats.org/officeDocument/2006/relationships/image" Target="../media/image170.png"/><Relationship Id="rId6" Type="http://schemas.openxmlformats.org/officeDocument/2006/relationships/image" Target="../media/image171.png"/><Relationship Id="rId7" Type="http://schemas.openxmlformats.org/officeDocument/2006/relationships/image" Target="../media/image172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3.png"/><Relationship Id="rId3" Type="http://schemas.openxmlformats.org/officeDocument/2006/relationships/image" Target="../media/image174.png"/><Relationship Id="rId4" Type="http://schemas.openxmlformats.org/officeDocument/2006/relationships/image" Target="../media/image175.png"/><Relationship Id="rId5" Type="http://schemas.openxmlformats.org/officeDocument/2006/relationships/image" Target="../media/image176.png"/><Relationship Id="rId6" Type="http://schemas.openxmlformats.org/officeDocument/2006/relationships/image" Target="../media/image177.png"/><Relationship Id="rId7" Type="http://schemas.openxmlformats.org/officeDocument/2006/relationships/image" Target="../media/image178.png"/><Relationship Id="rId8" Type="http://schemas.openxmlformats.org/officeDocument/2006/relationships/image" Target="../media/image179.png"/><Relationship Id="rId9" Type="http://schemas.openxmlformats.org/officeDocument/2006/relationships/image" Target="../media/image180.png"/><Relationship Id="rId10" Type="http://schemas.openxmlformats.org/officeDocument/2006/relationships/image" Target="../media/image181.png"/><Relationship Id="rId11" Type="http://schemas.openxmlformats.org/officeDocument/2006/relationships/image" Target="../media/image182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3.png"/><Relationship Id="rId3" Type="http://schemas.openxmlformats.org/officeDocument/2006/relationships/image" Target="../media/image184.png"/><Relationship Id="rId4" Type="http://schemas.openxmlformats.org/officeDocument/2006/relationships/image" Target="../media/image185.png"/><Relationship Id="rId5" Type="http://schemas.openxmlformats.org/officeDocument/2006/relationships/image" Target="../media/image186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8" Type="http://schemas.openxmlformats.org/officeDocument/2006/relationships/image" Target="../media/image17.png"/><Relationship Id="rId9" Type="http://schemas.openxmlformats.org/officeDocument/2006/relationships/image" Target="../media/image18.png"/><Relationship Id="rId10" Type="http://schemas.openxmlformats.org/officeDocument/2006/relationships/image" Target="../media/image19.png"/><Relationship Id="rId11" Type="http://schemas.openxmlformats.org/officeDocument/2006/relationships/image" Target="../media/image20.png"/><Relationship Id="rId12" Type="http://schemas.openxmlformats.org/officeDocument/2006/relationships/image" Target="../media/image21.png"/><Relationship Id="rId13" Type="http://schemas.openxmlformats.org/officeDocument/2006/relationships/image" Target="../media/image22.png"/><Relationship Id="rId14" Type="http://schemas.openxmlformats.org/officeDocument/2006/relationships/image" Target="../media/image23.png"/><Relationship Id="rId15" Type="http://schemas.openxmlformats.org/officeDocument/2006/relationships/image" Target="../media/image24.png"/><Relationship Id="rId16" Type="http://schemas.openxmlformats.org/officeDocument/2006/relationships/image" Target="../media/image25.png"/><Relationship Id="rId17" Type="http://schemas.openxmlformats.org/officeDocument/2006/relationships/image" Target="../media/image26.png"/><Relationship Id="rId18" Type="http://schemas.openxmlformats.org/officeDocument/2006/relationships/image" Target="../media/image27.png"/><Relationship Id="rId19" Type="http://schemas.openxmlformats.org/officeDocument/2006/relationships/image" Target="../media/image28.png"/><Relationship Id="rId20" Type="http://schemas.openxmlformats.org/officeDocument/2006/relationships/image" Target="../media/image29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6" Type="http://schemas.openxmlformats.org/officeDocument/2006/relationships/image" Target="../media/image34.png"/><Relationship Id="rId7" Type="http://schemas.openxmlformats.org/officeDocument/2006/relationships/image" Target="../media/image35.png"/><Relationship Id="rId8" Type="http://schemas.openxmlformats.org/officeDocument/2006/relationships/image" Target="../media/image36.png"/><Relationship Id="rId9" Type="http://schemas.openxmlformats.org/officeDocument/2006/relationships/image" Target="../media/image37.png"/><Relationship Id="rId10" Type="http://schemas.openxmlformats.org/officeDocument/2006/relationships/image" Target="../media/image38.png"/><Relationship Id="rId11" Type="http://schemas.openxmlformats.org/officeDocument/2006/relationships/image" Target="../media/image39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0.png"/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Relationship Id="rId6" Type="http://schemas.openxmlformats.org/officeDocument/2006/relationships/image" Target="../media/image44.png"/><Relationship Id="rId7" Type="http://schemas.openxmlformats.org/officeDocument/2006/relationships/image" Target="../media/image45.png"/><Relationship Id="rId8" Type="http://schemas.openxmlformats.org/officeDocument/2006/relationships/image" Target="../media/image46.png"/><Relationship Id="rId9" Type="http://schemas.openxmlformats.org/officeDocument/2006/relationships/image" Target="../media/image47.png"/><Relationship Id="rId10" Type="http://schemas.openxmlformats.org/officeDocument/2006/relationships/image" Target="../media/image48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9.png"/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5" Type="http://schemas.openxmlformats.org/officeDocument/2006/relationships/image" Target="../media/image52.png"/><Relationship Id="rId6" Type="http://schemas.openxmlformats.org/officeDocument/2006/relationships/image" Target="../media/image53.png"/><Relationship Id="rId7" Type="http://schemas.openxmlformats.org/officeDocument/2006/relationships/image" Target="../media/image54.png"/><Relationship Id="rId8" Type="http://schemas.openxmlformats.org/officeDocument/2006/relationships/image" Target="../media/image55.png"/><Relationship Id="rId9" Type="http://schemas.openxmlformats.org/officeDocument/2006/relationships/image" Target="../media/image56.png"/><Relationship Id="rId10" Type="http://schemas.openxmlformats.org/officeDocument/2006/relationships/image" Target="../media/image57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8.png"/><Relationship Id="rId3" Type="http://schemas.openxmlformats.org/officeDocument/2006/relationships/image" Target="../media/image59.png"/><Relationship Id="rId4" Type="http://schemas.openxmlformats.org/officeDocument/2006/relationships/image" Target="../media/image60.png"/><Relationship Id="rId5" Type="http://schemas.openxmlformats.org/officeDocument/2006/relationships/image" Target="../media/image61.png"/><Relationship Id="rId6" Type="http://schemas.openxmlformats.org/officeDocument/2006/relationships/image" Target="../media/image62.png"/><Relationship Id="rId7" Type="http://schemas.openxmlformats.org/officeDocument/2006/relationships/image" Target="../media/image63.png"/><Relationship Id="rId8" Type="http://schemas.openxmlformats.org/officeDocument/2006/relationships/image" Target="../media/image64.png"/><Relationship Id="rId9" Type="http://schemas.openxmlformats.org/officeDocument/2006/relationships/image" Target="../media/image65.png"/><Relationship Id="rId10" Type="http://schemas.openxmlformats.org/officeDocument/2006/relationships/image" Target="../media/image66.png"/><Relationship Id="rId11" Type="http://schemas.openxmlformats.org/officeDocument/2006/relationships/image" Target="../media/image67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8.png"/><Relationship Id="rId3" Type="http://schemas.openxmlformats.org/officeDocument/2006/relationships/image" Target="../media/image69.png"/><Relationship Id="rId4" Type="http://schemas.openxmlformats.org/officeDocument/2006/relationships/image" Target="../media/image70.png"/><Relationship Id="rId5" Type="http://schemas.openxmlformats.org/officeDocument/2006/relationships/image" Target="../media/image71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2.png"/><Relationship Id="rId3" Type="http://schemas.openxmlformats.org/officeDocument/2006/relationships/image" Target="../media/image73.png"/><Relationship Id="rId4" Type="http://schemas.openxmlformats.org/officeDocument/2006/relationships/image" Target="../media/image74.png"/><Relationship Id="rId5" Type="http://schemas.openxmlformats.org/officeDocument/2006/relationships/image" Target="../media/image75.png"/><Relationship Id="rId6" Type="http://schemas.openxmlformats.org/officeDocument/2006/relationships/image" Target="../media/image76.png"/><Relationship Id="rId7" Type="http://schemas.openxmlformats.org/officeDocument/2006/relationships/image" Target="../media/image77.png"/><Relationship Id="rId8" Type="http://schemas.openxmlformats.org/officeDocument/2006/relationships/image" Target="../media/image78.png"/><Relationship Id="rId9" Type="http://schemas.openxmlformats.org/officeDocument/2006/relationships/image" Target="../media/image79.png"/><Relationship Id="rId10" Type="http://schemas.openxmlformats.org/officeDocument/2006/relationships/image" Target="../media/image80.png"/><Relationship Id="rId11" Type="http://schemas.openxmlformats.org/officeDocument/2006/relationships/image" Target="../media/image81.png"/><Relationship Id="rId12" Type="http://schemas.openxmlformats.org/officeDocument/2006/relationships/image" Target="../media/image82.png"/><Relationship Id="rId13" Type="http://schemas.openxmlformats.org/officeDocument/2006/relationships/image" Target="../media/image83.png"/><Relationship Id="rId14" Type="http://schemas.openxmlformats.org/officeDocument/2006/relationships/image" Target="../media/image84.png"/><Relationship Id="rId15" Type="http://schemas.openxmlformats.org/officeDocument/2006/relationships/image" Target="../media/image85.png"/><Relationship Id="rId16" Type="http://schemas.openxmlformats.org/officeDocument/2006/relationships/image" Target="../media/image86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73533" y="1392275"/>
            <a:ext cx="6858470" cy="114903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72316" y="3442443"/>
            <a:ext cx="7618219" cy="634916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902908" y="2566613"/>
            <a:ext cx="4630144" cy="6171429"/>
            <a:chOff x="11902908" y="2566613"/>
            <a:chExt cx="4630144" cy="617142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902908" y="2566613"/>
              <a:ext cx="4630144" cy="6171429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671078" y="5896101"/>
            <a:ext cx="2723436" cy="157384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22720"/>
            <a:ext cx="16633896" cy="14286"/>
            <a:chOff x="825909" y="2222720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22720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28415"/>
            <a:ext cx="16633896" cy="14286"/>
            <a:chOff x="825909" y="9028415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9028415"/>
              <a:ext cx="16633896" cy="1428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853783" y="9301611"/>
            <a:ext cx="8253269" cy="69029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031814" y="674472"/>
            <a:ext cx="6589896" cy="184112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47727" y="589710"/>
            <a:ext cx="1551686" cy="1943029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06143" y="2464567"/>
            <a:ext cx="7218016" cy="101928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419475" y="3568692"/>
            <a:ext cx="3745808" cy="5122473"/>
            <a:chOff x="1419475" y="3568692"/>
            <a:chExt cx="3745808" cy="512247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19475" y="3568692"/>
              <a:ext cx="3745808" cy="5122473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612929" y="5060158"/>
            <a:ext cx="6200216" cy="147367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2054688" y="4026854"/>
            <a:ext cx="3306024" cy="3306024"/>
            <a:chOff x="12054688" y="4026854"/>
            <a:chExt cx="3306024" cy="330602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054688" y="4026854"/>
              <a:ext cx="3306024" cy="330602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22720"/>
            <a:ext cx="16633896" cy="14286"/>
            <a:chOff x="825909" y="2222720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22720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28415"/>
            <a:ext cx="16633896" cy="14286"/>
            <a:chOff x="825909" y="9028415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9028415"/>
              <a:ext cx="16633896" cy="1428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853783" y="9301611"/>
            <a:ext cx="8253269" cy="69029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031814" y="674472"/>
            <a:ext cx="6589896" cy="184112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47727" y="589710"/>
            <a:ext cx="1551686" cy="1943029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09721" y="2542901"/>
            <a:ext cx="5678533" cy="96366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411591" y="2325101"/>
            <a:ext cx="5018521" cy="6577948"/>
            <a:chOff x="9411591" y="2325101"/>
            <a:chExt cx="5018521" cy="657794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411591" y="2325101"/>
              <a:ext cx="5018521" cy="6577948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005467" y="7392658"/>
            <a:ext cx="5956294" cy="96366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075943" y="4538845"/>
            <a:ext cx="2941091" cy="2630014"/>
            <a:chOff x="3075943" y="4538845"/>
            <a:chExt cx="2941091" cy="263001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075943" y="4538845"/>
              <a:ext cx="2941091" cy="26300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22720"/>
            <a:ext cx="16633896" cy="14286"/>
            <a:chOff x="825909" y="2222720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22720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28415"/>
            <a:ext cx="16633896" cy="14286"/>
            <a:chOff x="825909" y="9028415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9028415"/>
              <a:ext cx="16633896" cy="1428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853783" y="9301611"/>
            <a:ext cx="8253269" cy="69029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031814" y="674472"/>
            <a:ext cx="6589896" cy="184112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47727" y="589710"/>
            <a:ext cx="1551686" cy="194302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25909" y="2595341"/>
            <a:ext cx="4677378" cy="3497786"/>
            <a:chOff x="825909" y="2595341"/>
            <a:chExt cx="4677378" cy="349778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25909" y="2595341"/>
              <a:ext cx="4677378" cy="34977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981703" y="5142857"/>
            <a:ext cx="4314284" cy="3404995"/>
            <a:chOff x="1981703" y="5142857"/>
            <a:chExt cx="4314284" cy="340499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981703" y="5142857"/>
              <a:ext cx="4314284" cy="340499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145283" y="2656239"/>
            <a:ext cx="5589346" cy="3375990"/>
            <a:chOff x="5145283" y="2656239"/>
            <a:chExt cx="5589346" cy="337599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145283" y="2656239"/>
              <a:ext cx="5589346" cy="337599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531870" y="4344234"/>
            <a:ext cx="4953866" cy="3150151"/>
            <a:chOff x="5531870" y="4344234"/>
            <a:chExt cx="4953866" cy="315015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531870" y="4344234"/>
              <a:ext cx="4953866" cy="315015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315205" y="2467653"/>
            <a:ext cx="5014348" cy="4377702"/>
            <a:chOff x="9315205" y="2467653"/>
            <a:chExt cx="5014348" cy="4377702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315205" y="2467653"/>
              <a:ext cx="5014348" cy="437770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132727" y="5643922"/>
            <a:ext cx="3531702" cy="3109105"/>
            <a:chOff x="8132727" y="5643922"/>
            <a:chExt cx="3531702" cy="3109105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132727" y="5643922"/>
              <a:ext cx="3531702" cy="310910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2854140" y="3797389"/>
            <a:ext cx="4434830" cy="2580781"/>
            <a:chOff x="12854140" y="3797389"/>
            <a:chExt cx="4434830" cy="2580781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854140" y="3797389"/>
              <a:ext cx="4434830" cy="258078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2105049" y="5864232"/>
            <a:ext cx="3843817" cy="2525242"/>
            <a:chOff x="12105049" y="5864232"/>
            <a:chExt cx="3843817" cy="2525242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105049" y="5864232"/>
              <a:ext cx="3843817" cy="252524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22720"/>
            <a:ext cx="16633896" cy="14286"/>
            <a:chOff x="825909" y="2222720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22720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28415"/>
            <a:ext cx="16633896" cy="14286"/>
            <a:chOff x="825909" y="9028415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9028415"/>
              <a:ext cx="16633896" cy="1428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853783" y="9301611"/>
            <a:ext cx="8253269" cy="69029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031814" y="674472"/>
            <a:ext cx="6589896" cy="184112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47727" y="589710"/>
            <a:ext cx="1551686" cy="194302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92625" y="2443030"/>
            <a:ext cx="2854286" cy="6171429"/>
            <a:chOff x="992625" y="2443030"/>
            <a:chExt cx="2854286" cy="617142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92625" y="2443030"/>
              <a:ext cx="2854286" cy="6171429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047417" y="2667808"/>
            <a:ext cx="6083314" cy="963666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143806" y="3907884"/>
            <a:ext cx="6478209" cy="963666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480279" y="2915657"/>
            <a:ext cx="4484190" cy="96366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498644" y="4771084"/>
            <a:ext cx="3305167" cy="4074863"/>
            <a:chOff x="4498644" y="4771084"/>
            <a:chExt cx="3305167" cy="407486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498644" y="4771084"/>
              <a:ext cx="3305167" cy="407486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771223" y="3696387"/>
            <a:ext cx="4641259" cy="2149395"/>
            <a:chOff x="10771223" y="3696387"/>
            <a:chExt cx="4641259" cy="214939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771223" y="3696387"/>
              <a:ext cx="4641259" cy="214939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629860" y="5353838"/>
            <a:ext cx="3565243" cy="3492110"/>
            <a:chOff x="13629860" y="5353838"/>
            <a:chExt cx="3565243" cy="3492110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629860" y="5353838"/>
              <a:ext cx="3565243" cy="34921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22720"/>
            <a:ext cx="16633896" cy="14286"/>
            <a:chOff x="825909" y="2222720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22720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28415"/>
            <a:ext cx="16633896" cy="14286"/>
            <a:chOff x="825909" y="9028415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9028415"/>
              <a:ext cx="16633896" cy="1428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853783" y="9301611"/>
            <a:ext cx="8253269" cy="69029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031814" y="674472"/>
            <a:ext cx="6589896" cy="184112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47727" y="589710"/>
            <a:ext cx="1551686" cy="1943029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09721" y="2516342"/>
            <a:ext cx="9176980" cy="96366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57247" y="3749833"/>
            <a:ext cx="5215042" cy="4975656"/>
            <a:chOff x="857247" y="3749833"/>
            <a:chExt cx="5215042" cy="497565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57247" y="3749833"/>
              <a:ext cx="5215042" cy="497565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421299" y="3391830"/>
            <a:ext cx="4372983" cy="5278581"/>
            <a:chOff x="6421299" y="3391830"/>
            <a:chExt cx="4372983" cy="527858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421299" y="3391830"/>
              <a:ext cx="4372983" cy="527858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555618" y="3472023"/>
            <a:ext cx="3369206" cy="3369206"/>
            <a:chOff x="12555618" y="3472023"/>
            <a:chExt cx="3369206" cy="336920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555618" y="3472023"/>
              <a:ext cx="3369206" cy="3369206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060963" y="7026003"/>
            <a:ext cx="2530361" cy="922352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22720"/>
            <a:ext cx="16633896" cy="14286"/>
            <a:chOff x="825909" y="2222720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22720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28415"/>
            <a:ext cx="16633896" cy="14286"/>
            <a:chOff x="825909" y="9028415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9028415"/>
              <a:ext cx="16633896" cy="1428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853783" y="9301611"/>
            <a:ext cx="8253269" cy="69029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031814" y="674472"/>
            <a:ext cx="6589896" cy="184112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47727" y="589710"/>
            <a:ext cx="1551686" cy="1943029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50583" y="2281288"/>
            <a:ext cx="4647180" cy="92235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84785" y="3305034"/>
            <a:ext cx="3562014" cy="5365377"/>
            <a:chOff x="884785" y="3305034"/>
            <a:chExt cx="3562014" cy="536537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84785" y="3305034"/>
              <a:ext cx="3562014" cy="5365377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083500" y="3508753"/>
            <a:ext cx="2940456" cy="963666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550014" y="3228512"/>
            <a:ext cx="909171" cy="133457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616687" y="2635801"/>
            <a:ext cx="8346225" cy="6253873"/>
            <a:chOff x="8616687" y="2635801"/>
            <a:chExt cx="8346225" cy="625387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616687" y="2635801"/>
              <a:ext cx="8346225" cy="6253873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4044627" y="7738462"/>
            <a:ext cx="1817428" cy="1060752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22720"/>
            <a:ext cx="16633896" cy="14286"/>
            <a:chOff x="825909" y="2222720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22720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28415"/>
            <a:ext cx="16633896" cy="14286"/>
            <a:chOff x="825909" y="9028415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9028415"/>
              <a:ext cx="16633896" cy="1428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853783" y="9301611"/>
            <a:ext cx="8253269" cy="69029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031814" y="674472"/>
            <a:ext cx="6589896" cy="184112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47727" y="589710"/>
            <a:ext cx="1551686" cy="194302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733855" y="2581599"/>
            <a:ext cx="5124607" cy="6171429"/>
            <a:chOff x="1733855" y="2581599"/>
            <a:chExt cx="5124607" cy="617142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33855" y="2581599"/>
              <a:ext cx="5124607" cy="6171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576190" y="3291090"/>
            <a:ext cx="6171429" cy="4061538"/>
            <a:chOff x="10576190" y="3291090"/>
            <a:chExt cx="6171429" cy="406153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576190" y="3291090"/>
              <a:ext cx="6171429" cy="4061538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095126" y="4091473"/>
            <a:ext cx="1809166" cy="2656576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84601" y="2222720"/>
            <a:ext cx="16633896" cy="14286"/>
            <a:chOff x="784601" y="2222720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84601" y="2222720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84601" y="9028415"/>
            <a:ext cx="16633896" cy="14286"/>
            <a:chOff x="784601" y="9028415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84601" y="9028415"/>
              <a:ext cx="16633896" cy="1428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812449" y="9301611"/>
            <a:ext cx="8253269" cy="69029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990506" y="674472"/>
            <a:ext cx="6589896" cy="184112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06419" y="589710"/>
            <a:ext cx="1551686" cy="1943029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90227" y="3679907"/>
            <a:ext cx="10737009" cy="345290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541849" y="3221170"/>
            <a:ext cx="3843375" cy="3843375"/>
            <a:chOff x="12541849" y="3221170"/>
            <a:chExt cx="3843375" cy="384337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541849" y="3221170"/>
              <a:ext cx="3843375" cy="3843375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296390" y="7163553"/>
            <a:ext cx="4455733" cy="963666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84601" y="2222720"/>
            <a:ext cx="16633896" cy="14286"/>
            <a:chOff x="784601" y="2222720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84601" y="2222720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84601" y="9028415"/>
            <a:ext cx="16633896" cy="14286"/>
            <a:chOff x="784601" y="9028415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84601" y="9028415"/>
              <a:ext cx="16633896" cy="1428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812449" y="9301611"/>
            <a:ext cx="8253269" cy="69029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990506" y="674472"/>
            <a:ext cx="6589896" cy="184112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06419" y="589710"/>
            <a:ext cx="1551686" cy="1943029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681847" y="5103843"/>
            <a:ext cx="7166029" cy="1725744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84601" y="2222720"/>
            <a:ext cx="16633896" cy="14286"/>
            <a:chOff x="784601" y="2222720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84601" y="2222720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84601" y="9028415"/>
            <a:ext cx="16633896" cy="14286"/>
            <a:chOff x="784601" y="9028415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84601" y="9028415"/>
              <a:ext cx="16633896" cy="1428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812449" y="9301611"/>
            <a:ext cx="8253269" cy="69029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990506" y="674472"/>
            <a:ext cx="6589896" cy="184112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06419" y="589710"/>
            <a:ext cx="1551686" cy="194302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819319" y="2484338"/>
            <a:ext cx="4007143" cy="6171429"/>
            <a:chOff x="1819319" y="2484338"/>
            <a:chExt cx="4007143" cy="617142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19319" y="2484338"/>
              <a:ext cx="4007143" cy="6171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394723" y="3012901"/>
            <a:ext cx="6171429" cy="491402"/>
            <a:chOff x="6394723" y="3012901"/>
            <a:chExt cx="6171429" cy="49140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394723" y="3012901"/>
              <a:ext cx="6171429" cy="49140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832904" y="4426057"/>
            <a:ext cx="5585593" cy="3720005"/>
            <a:chOff x="11832904" y="4426057"/>
            <a:chExt cx="5585593" cy="372000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832904" y="4426057"/>
              <a:ext cx="5585593" cy="3720005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518881" y="4232881"/>
            <a:ext cx="4434610" cy="186969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7155160" y="6786308"/>
            <a:ext cx="2984706" cy="1525224"/>
            <a:chOff x="7155160" y="6786308"/>
            <a:chExt cx="2984706" cy="152522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155160" y="6786308"/>
              <a:ext cx="2984706" cy="152522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34057" y="4176716"/>
            <a:ext cx="16299752" cy="347596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73533" y="1392275"/>
            <a:ext cx="6858470" cy="1149032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84601" y="2222720"/>
            <a:ext cx="16633896" cy="14286"/>
            <a:chOff x="784601" y="2222720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84601" y="2222720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84601" y="9028415"/>
            <a:ext cx="16633896" cy="14286"/>
            <a:chOff x="784601" y="9028415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84601" y="9028415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891566" y="2539415"/>
            <a:ext cx="6171429" cy="6171429"/>
            <a:chOff x="10891566" y="2539415"/>
            <a:chExt cx="6171429" cy="617142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891566" y="2539415"/>
              <a:ext cx="6171429" cy="617142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09906" y="2956685"/>
            <a:ext cx="9964944" cy="571120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853783" y="9370459"/>
            <a:ext cx="8253269" cy="69029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993719" y="862824"/>
            <a:ext cx="7385867" cy="172574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38842" y="654900"/>
            <a:ext cx="1569419" cy="195585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75241" y="2582115"/>
            <a:ext cx="6171429" cy="6171429"/>
            <a:chOff x="1075241" y="2582115"/>
            <a:chExt cx="6171429" cy="617142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75241" y="2582115"/>
              <a:ext cx="6171429" cy="6171429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549321" y="4463493"/>
            <a:ext cx="6945173" cy="305113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834867" y="4814241"/>
            <a:ext cx="734793" cy="657232"/>
            <a:chOff x="3834867" y="4814241"/>
            <a:chExt cx="734793" cy="657232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834867" y="4814241"/>
              <a:ext cx="734793" cy="65723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502951" y="4054316"/>
            <a:ext cx="547345" cy="489569"/>
            <a:chOff x="2502951" y="4054316"/>
            <a:chExt cx="547345" cy="48956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502951" y="4054316"/>
              <a:ext cx="547345" cy="48956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834867" y="3541178"/>
            <a:ext cx="573695" cy="513138"/>
            <a:chOff x="3834867" y="3541178"/>
            <a:chExt cx="573695" cy="513138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834867" y="3541178"/>
              <a:ext cx="573695" cy="51313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473144" y="5485186"/>
            <a:ext cx="408395" cy="365287"/>
            <a:chOff x="5473144" y="5485186"/>
            <a:chExt cx="408395" cy="365287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473144" y="5485186"/>
              <a:ext cx="408395" cy="36528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5389942" y="4642501"/>
            <a:ext cx="574799" cy="514126"/>
            <a:chOff x="5389942" y="4642501"/>
            <a:chExt cx="574799" cy="514126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389942" y="4642501"/>
              <a:ext cx="574799" cy="51412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573203" y="4592513"/>
            <a:ext cx="495789" cy="443456"/>
            <a:chOff x="3573203" y="4592513"/>
            <a:chExt cx="495789" cy="443456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573203" y="4592513"/>
              <a:ext cx="495789" cy="44345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4408562" y="4758188"/>
            <a:ext cx="621125" cy="555562"/>
            <a:chOff x="4408562" y="4758188"/>
            <a:chExt cx="621125" cy="555562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408562" y="4758188"/>
              <a:ext cx="621125" cy="555562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3982673" y="4445664"/>
            <a:ext cx="586987" cy="525028"/>
            <a:chOff x="3982673" y="4445664"/>
            <a:chExt cx="586987" cy="525028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982673" y="4445664"/>
              <a:ext cx="586987" cy="525028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3749528" y="5750779"/>
            <a:ext cx="833462" cy="553196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3404935" y="6717502"/>
            <a:ext cx="1068799" cy="1016503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2941365" y="6920954"/>
            <a:ext cx="584004" cy="584004"/>
            <a:chOff x="2941365" y="6920954"/>
            <a:chExt cx="584004" cy="584004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941365" y="6920954"/>
              <a:ext cx="584004" cy="584004"/>
            </a:xfrm>
            <a:prstGeom prst="rect">
              <a:avLst/>
            </a:prstGeom>
          </p:spPr>
        </p:pic>
      </p:grpSp>
      <p:pic>
        <p:nvPicPr>
          <p:cNvPr id="44" name="Object 43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8526559" y="3836302"/>
            <a:ext cx="7111429" cy="172574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853783" y="9370459"/>
            <a:ext cx="8253269" cy="69029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993719" y="862824"/>
            <a:ext cx="7385867" cy="172574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38842" y="654900"/>
            <a:ext cx="1569419" cy="195585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43477" y="2636676"/>
            <a:ext cx="3904405" cy="3904405"/>
            <a:chOff x="843477" y="2636676"/>
            <a:chExt cx="3904405" cy="390440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43477" y="2636676"/>
              <a:ext cx="3904405" cy="390440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058302" y="2636676"/>
            <a:ext cx="4463444" cy="5861990"/>
            <a:chOff x="5058302" y="2636676"/>
            <a:chExt cx="4463444" cy="586199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058302" y="2636676"/>
              <a:ext cx="4463444" cy="5861990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23834" y="8629868"/>
            <a:ext cx="3074679" cy="52243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856226" y="3564842"/>
            <a:ext cx="7813883" cy="1024037"/>
            <a:chOff x="9856226" y="3564842"/>
            <a:chExt cx="7813883" cy="102403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856226" y="3564842"/>
              <a:ext cx="7813883" cy="102403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525990" y="5412952"/>
            <a:ext cx="3085714" cy="3085714"/>
            <a:chOff x="10525990" y="5412952"/>
            <a:chExt cx="3085714" cy="308571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525990" y="5412952"/>
              <a:ext cx="3085714" cy="30857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853783" y="9370459"/>
            <a:ext cx="8253269" cy="69029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993719" y="862824"/>
            <a:ext cx="7385867" cy="172574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38842" y="654900"/>
            <a:ext cx="1569419" cy="1955857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16834" y="2597054"/>
            <a:ext cx="3434688" cy="109131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639785" y="4197481"/>
            <a:ext cx="4768586" cy="3031967"/>
            <a:chOff x="1639785" y="4197481"/>
            <a:chExt cx="4768586" cy="303196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39785" y="4197481"/>
              <a:ext cx="4768586" cy="3031967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254899" y="4989949"/>
            <a:ext cx="6266529" cy="1396472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606234" y="5006650"/>
            <a:ext cx="2594152" cy="309517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853783" y="9370459"/>
            <a:ext cx="8253269" cy="69029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993719" y="862824"/>
            <a:ext cx="7385867" cy="172574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38842" y="654900"/>
            <a:ext cx="1569419" cy="1955857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49472" y="2833594"/>
            <a:ext cx="7674975" cy="91624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57247" y="3779846"/>
            <a:ext cx="6171429" cy="4240653"/>
            <a:chOff x="857247" y="3779846"/>
            <a:chExt cx="6171429" cy="424065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57247" y="3779846"/>
              <a:ext cx="6171429" cy="424065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719267" y="2566954"/>
            <a:ext cx="3891429" cy="6171429"/>
            <a:chOff x="8719267" y="2566954"/>
            <a:chExt cx="3891429" cy="617142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719267" y="2566954"/>
              <a:ext cx="3891429" cy="6171429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603753" y="4838607"/>
            <a:ext cx="5278728" cy="192361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853783" y="9370459"/>
            <a:ext cx="8253269" cy="69029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993719" y="862824"/>
            <a:ext cx="7385867" cy="172574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38842" y="654900"/>
            <a:ext cx="1569419" cy="195585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309320" y="2539415"/>
            <a:ext cx="4915714" cy="6171429"/>
            <a:chOff x="1309320" y="2539415"/>
            <a:chExt cx="4915714" cy="617142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09320" y="2539415"/>
              <a:ext cx="4915714" cy="6171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454389" y="2539415"/>
            <a:ext cx="3137373" cy="6171429"/>
            <a:chOff x="8454389" y="2539415"/>
            <a:chExt cx="3137373" cy="617142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454389" y="2539415"/>
              <a:ext cx="3137373" cy="617142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886083" y="4698260"/>
            <a:ext cx="2215183" cy="2349437"/>
            <a:chOff x="12886083" y="4698260"/>
            <a:chExt cx="2215183" cy="234943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886083" y="4698260"/>
              <a:ext cx="2215183" cy="2349437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762748" y="3974081"/>
            <a:ext cx="2524407" cy="860988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759695" y="3516329"/>
            <a:ext cx="1564978" cy="93223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0724" y="4176714"/>
            <a:ext cx="15276000" cy="347596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73533" y="1392275"/>
            <a:ext cx="6858470" cy="114903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853783" y="9370459"/>
            <a:ext cx="8253269" cy="69029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031814" y="743319"/>
            <a:ext cx="6589896" cy="184112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47727" y="658557"/>
            <a:ext cx="1551686" cy="1943029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96235" y="2434003"/>
            <a:ext cx="4771771" cy="110022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420687" y="3170862"/>
            <a:ext cx="4900714" cy="110022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67713" y="4220282"/>
            <a:ext cx="3543655" cy="4677235"/>
            <a:chOff x="1267713" y="4220282"/>
            <a:chExt cx="3543655" cy="467723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67713" y="4220282"/>
              <a:ext cx="3543655" cy="467723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503287" y="4513733"/>
            <a:ext cx="3444422" cy="4370015"/>
            <a:chOff x="5503287" y="4513733"/>
            <a:chExt cx="3444422" cy="437001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503287" y="4513733"/>
              <a:ext cx="3444422" cy="437001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700747" y="3146269"/>
            <a:ext cx="3906241" cy="2894625"/>
            <a:chOff x="9700747" y="3146269"/>
            <a:chExt cx="3906241" cy="289462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700747" y="3146269"/>
              <a:ext cx="3906241" cy="289462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288377" y="6760082"/>
            <a:ext cx="5468938" cy="1630037"/>
            <a:chOff x="11288377" y="6760082"/>
            <a:chExt cx="5468938" cy="1630037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288377" y="6760082"/>
              <a:ext cx="5468938" cy="1630037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3989554" y="4437505"/>
            <a:ext cx="3683419" cy="1660895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768731" y="6078328"/>
            <a:ext cx="909171" cy="1334571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 rot="-16200000">
            <a:off x="11372719" y="5869172"/>
            <a:ext cx="909171" cy="1334571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8787704" y="5145491"/>
            <a:ext cx="1361239" cy="156716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20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2023-08-31T14:56:34Z</dcterms:created>
  <dcterms:modified xsi:type="dcterms:W3CDTF">2023-08-31T14:56:34Z</dcterms:modified>
</cp:coreProperties>
</file>